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8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>
        <p:scale>
          <a:sx n="73" d="100"/>
          <a:sy n="73" d="100"/>
        </p:scale>
        <p:origin x="1976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0F664-FC2D-4145-BBFE-F7449C5914F5}" type="datetimeFigureOut">
              <a:rPr lang="ru-RU" smtClean="0"/>
              <a:t>28.06.2018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7312E-B7D8-AF40-ADC5-DA4289BB25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92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7312E-B7D8-AF40-ADC5-DA4289BB259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176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28.06.2018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28.06.2018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28.06.2018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28.06.2018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28.06.2018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28.06.2018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28.06.2018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28.06.2018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28.06.2018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28.06.2018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28.06.2018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EBF5A-C93F-4843-BB50-B17CD839A4BE}" type="datetimeFigureOut">
              <a:rPr lang="ru-RU" smtClean="0"/>
              <a:t>28.06.2018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4337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0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5" y="0"/>
            <a:ext cx="12187858" cy="68580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6" y="1690688"/>
            <a:ext cx="10689470" cy="413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3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58" cy="6858000"/>
          </a:xfrm>
        </p:spPr>
      </p:pic>
    </p:spTree>
    <p:extLst>
      <p:ext uri="{BB962C8B-B14F-4D97-AF65-F5344CB8AC3E}">
        <p14:creationId xmlns:p14="http://schemas.microsoft.com/office/powerpoint/2010/main" val="159332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>
            <a:hlinkClick r:id="" action="ppaction://hlinkshowjump?jump=firstslide"/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7859" cy="6858001"/>
          </a:xfrm>
        </p:spPr>
      </p:pic>
    </p:spTree>
    <p:extLst>
      <p:ext uri="{BB962C8B-B14F-4D97-AF65-F5344CB8AC3E}">
        <p14:creationId xmlns:p14="http://schemas.microsoft.com/office/powerpoint/2010/main" val="210092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4391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58" cy="6858000"/>
          </a:xfrm>
        </p:spPr>
      </p:pic>
    </p:spTree>
    <p:extLst>
      <p:ext uri="{BB962C8B-B14F-4D97-AF65-F5344CB8AC3E}">
        <p14:creationId xmlns:p14="http://schemas.microsoft.com/office/powerpoint/2010/main" val="974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31"/>
            <a:ext cx="12192000" cy="6860331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lum bright="100000" contrast="-70000"/>
          </a:blip>
          <a:stretch>
            <a:fillRect/>
          </a:stretch>
        </p:blipFill>
        <p:spPr>
          <a:xfrm>
            <a:off x="838199" y="1780335"/>
            <a:ext cx="8709838" cy="460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7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331"/>
          </a:xfrm>
        </p:spPr>
      </p:pic>
    </p:spTree>
    <p:extLst>
      <p:ext uri="{BB962C8B-B14F-4D97-AF65-F5344CB8AC3E}">
        <p14:creationId xmlns:p14="http://schemas.microsoft.com/office/powerpoint/2010/main" val="196292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58" cy="68580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818" y="1690688"/>
            <a:ext cx="3221982" cy="571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9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58" cy="6858000"/>
          </a:xfrm>
        </p:spPr>
      </p:pic>
      <p:sp>
        <p:nvSpPr>
          <p:cNvPr id="3" name="Прямоугольник 2"/>
          <p:cNvSpPr/>
          <p:nvPr/>
        </p:nvSpPr>
        <p:spPr>
          <a:xfrm>
            <a:off x="5895278" y="2386361"/>
            <a:ext cx="1813932" cy="8177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2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58" cy="6858000"/>
          </a:xfrm>
        </p:spPr>
      </p:pic>
    </p:spTree>
    <p:extLst>
      <p:ext uri="{BB962C8B-B14F-4D97-AF65-F5344CB8AC3E}">
        <p14:creationId xmlns:p14="http://schemas.microsoft.com/office/powerpoint/2010/main" val="36109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58" cy="6858000"/>
          </a:xfrm>
        </p:spPr>
      </p:pic>
      <p:sp>
        <p:nvSpPr>
          <p:cNvPr id="3" name="Прямоугольник 2"/>
          <p:cNvSpPr/>
          <p:nvPr/>
        </p:nvSpPr>
        <p:spPr>
          <a:xfrm>
            <a:off x="2803161" y="2398426"/>
            <a:ext cx="1978701" cy="809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7495509" y="2481419"/>
            <a:ext cx="1978701" cy="809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7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729</TotalTime>
  <Words>1</Words>
  <Application>Microsoft Macintosh PowerPoint</Application>
  <PresentationFormat>Широкоэкранный</PresentationFormat>
  <Paragraphs>1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Maxim Bezgodov</dc:creator>
  <cp:lastModifiedBy>Maxim Bezgodov</cp:lastModifiedBy>
  <cp:revision>22</cp:revision>
  <dcterms:created xsi:type="dcterms:W3CDTF">2018-06-17T15:09:10Z</dcterms:created>
  <dcterms:modified xsi:type="dcterms:W3CDTF">2018-06-28T12:26:27Z</dcterms:modified>
</cp:coreProperties>
</file>